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71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/>
        </p:nvSpPr>
        <p:spPr>
          <a:xfrm>
            <a:off x="838200" y="1066800"/>
            <a:ext cx="7543800" cy="5334000"/>
          </a:xfrm>
          <a:prstGeom prst="don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3276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  শুভেচ্ছা সবাইকে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810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    বিষয়বস্তু আলোচনা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glucos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143000"/>
            <a:ext cx="2743200" cy="1440180"/>
          </a:xfrm>
          <a:prstGeom prst="rect">
            <a:avLst/>
          </a:prstGeom>
        </p:spPr>
      </p:pic>
      <p:pic>
        <p:nvPicPr>
          <p:cNvPr id="4" name="Picture 3" descr="protee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1066800"/>
            <a:ext cx="2743200" cy="1508760"/>
          </a:xfrm>
          <a:prstGeom prst="rect">
            <a:avLst/>
          </a:prstGeom>
        </p:spPr>
      </p:pic>
      <p:pic>
        <p:nvPicPr>
          <p:cNvPr id="5" name="Picture 4" descr="Nutrition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9400" y="2717857"/>
            <a:ext cx="2514600" cy="1015943"/>
          </a:xfrm>
          <a:prstGeom prst="rect">
            <a:avLst/>
          </a:prstGeom>
        </p:spPr>
      </p:pic>
      <p:pic>
        <p:nvPicPr>
          <p:cNvPr id="6" name="Picture 5" descr="index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3810000"/>
            <a:ext cx="2085976" cy="1633843"/>
          </a:xfrm>
          <a:prstGeom prst="rect">
            <a:avLst/>
          </a:prstGeom>
        </p:spPr>
      </p:pic>
      <p:pic>
        <p:nvPicPr>
          <p:cNvPr id="7" name="Picture 6" descr="health_taja-fol-keno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41776" y="3581400"/>
            <a:ext cx="2211624" cy="1604963"/>
          </a:xfrm>
          <a:prstGeom prst="rect">
            <a:avLst/>
          </a:prstGeom>
        </p:spPr>
      </p:pic>
      <p:pic>
        <p:nvPicPr>
          <p:cNvPr id="8" name="Picture 7" descr="drinking-glass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52800" y="4877867"/>
            <a:ext cx="1600200" cy="106573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90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শর্করা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2590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আমিষ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     স্নেহ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5486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খনিজ লবন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5181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    ভিটামিন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5943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     পানি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6858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বইয়ের ২১ পৃষ্ঠা খোল এবং নিরবে পড়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048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764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দলে ভাগ হয়ে বিভিন্ন উপাদানের খাদ্যের নাম খুজে বের কর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মাছ,আটা,ডাল,তেল,সীমের বীচি,কলা,গাজর,চাল,আমড়া,বাদাম,শাক-সব্জি,সয়াবিন,পেয়ারা,বেল,আলূ,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" y="914400"/>
            <a:ext cx="8991600" cy="1524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33400" y="2667000"/>
            <a:ext cx="17526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10000" y="2895600"/>
            <a:ext cx="1905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29400" y="2971800"/>
            <a:ext cx="20574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33600" y="4800600"/>
            <a:ext cx="19812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029200" y="4800600"/>
            <a:ext cx="2362200" cy="137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28956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   শর্করা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1000" y="32004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আমিষ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62800" y="32766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ভিটামিন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62200" y="5257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       স্নেহ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53340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       খনিজ লবন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144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      মূল্যায়ন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590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খাদ্য উপাদান ও তাদের উৎসের নাম লিখ।</a:t>
            </a:r>
            <a:endParaRPr lang="bn-IN" sz="4400" dirty="0" smtClean="0"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3657602"/>
          <a:ext cx="5334000" cy="307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</a:tblGrid>
              <a:tr h="431800">
                <a:tc>
                  <a:txBody>
                    <a:bodyPr/>
                    <a:lstStyle/>
                    <a:p>
                      <a:r>
                        <a:rPr lang="bn-IN" sz="2800" dirty="0" smtClean="0">
                          <a:latin typeface="NikoshBAN" pitchFamily="2" charset="0"/>
                          <a:cs typeface="NikoshBAN" pitchFamily="2" charset="0"/>
                        </a:rPr>
                        <a:t>খাদ্য</a:t>
                      </a:r>
                      <a:r>
                        <a:rPr lang="bn-IN" sz="2800" baseline="0" dirty="0" smtClean="0">
                          <a:latin typeface="NikoshBAN" pitchFamily="2" charset="0"/>
                          <a:cs typeface="NikoshBAN" pitchFamily="2" charset="0"/>
                        </a:rPr>
                        <a:t> উপাদান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কোন কোন খাবারে</a:t>
                      </a:r>
                      <a:r>
                        <a:rPr lang="bn-IN" baseline="0" dirty="0" smtClean="0"/>
                        <a:t> পাওয়া</a:t>
                      </a:r>
                    </a:p>
                    <a:p>
                      <a:r>
                        <a:rPr lang="bn-IN" baseline="0" dirty="0" smtClean="0"/>
                        <a:t>যায় তার নাম</a:t>
                      </a:r>
                      <a:endParaRPr lang="bn-IN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19812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         ছক এঁকে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1447800"/>
            <a:ext cx="502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বাড়ির কাজ</a:t>
            </a:r>
          </a:p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*খাদ্য  কি?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2590800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609600"/>
            <a:ext cx="8153400" cy="5867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52600" y="1371600"/>
            <a:ext cx="5791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   মিশকাত আরা মাহফুজ</a:t>
            </a:r>
          </a:p>
          <a:p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       সহকারি শিক্ষক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পানখাইয়া পাড়া সরকারি প্রাথমিক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             বিদ্যালয়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1524000" y="457200"/>
            <a:ext cx="6400800" cy="6019800"/>
          </a:xfrm>
          <a:prstGeom prst="snip2Same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4600" y="1981200"/>
            <a:ext cx="457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শ্রেণিঃচতুর্থ</a:t>
            </a:r>
          </a:p>
          <a:p>
            <a:endParaRPr lang="bn-IN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বিষয়ঃপ্রাথমিক বিজ্ঞান 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আজকের পাঠঃখাদ্য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     অধ্যায়ঃ৪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পাঠ্যাংশঃআমরা কেন-----------------------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------------নাম লিখ।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urved Down Arrow 2"/>
          <p:cNvSpPr/>
          <p:nvPr/>
        </p:nvSpPr>
        <p:spPr>
          <a:xfrm>
            <a:off x="1524000" y="4648200"/>
            <a:ext cx="4191000" cy="1143000"/>
          </a:xfrm>
          <a:prstGeom prst="curved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09600"/>
            <a:ext cx="5562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    শিখনফল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*পাঠ্যাংশটি পড়ে বুঝতে পারবে।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*খাদ্যের বিভিন্ন উপাদানের নাম বলতে 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পারবে।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*খাদ্যের বিভিন্ন উপাদান শ্রেনি বিন্যাস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করে লিখতে পারবে।          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362200" y="4800600"/>
            <a:ext cx="403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24200" y="5105400"/>
            <a:ext cx="251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33800" y="54864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 l="35139" t="23958" r="20937" b="16667"/>
          <a:stretch>
            <a:fillRect/>
          </a:stretch>
        </p:blipFill>
        <p:spPr bwMode="auto">
          <a:xfrm>
            <a:off x="2057400" y="1752600"/>
            <a:ext cx="5715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2362200"/>
            <a:ext cx="5105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উপস্থাপন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5334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ছবিতে কি কি দেখতে পাচ্ছ?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5247" y="1267691"/>
            <a:ext cx="5617552" cy="48283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00" y="762000"/>
            <a:ext cx="56388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6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শিক্ষকের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6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endParaRPr lang="en-US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4-Point Star 3"/>
          <p:cNvSpPr/>
          <p:nvPr/>
        </p:nvSpPr>
        <p:spPr>
          <a:xfrm>
            <a:off x="2895600" y="2743200"/>
            <a:ext cx="1676400" cy="1219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4114800" y="3505200"/>
            <a:ext cx="1219200" cy="10668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5105400" y="4267200"/>
            <a:ext cx="838200" cy="7620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</TotalTime>
  <Words>150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Guest</dc:creator>
  <cp:lastModifiedBy>PTI</cp:lastModifiedBy>
  <cp:revision>55</cp:revision>
  <dcterms:created xsi:type="dcterms:W3CDTF">2006-08-16T00:00:00Z</dcterms:created>
  <dcterms:modified xsi:type="dcterms:W3CDTF">2013-04-12T11:00:13Z</dcterms:modified>
</cp:coreProperties>
</file>